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3"/>
  </p:normalViewPr>
  <p:slideViewPr>
    <p:cSldViewPr snapToGrid="0">
      <p:cViewPr>
        <p:scale>
          <a:sx n="94" d="100"/>
          <a:sy n="94" d="100"/>
        </p:scale>
        <p:origin x="13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CBB53-B810-4624-AE9D-7638B7C58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3F6B-A99F-4E42-B892-F7EB026668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B1700-D87F-4D5F-B25F-E104983F6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F12D1-42ED-43B5-BD58-40CCC060B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9A6532-8EE1-4630-9EAF-C530FD9A3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5837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D4E0-3F93-492E-8C20-3F7F4D30D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CE8900-1C98-4359-BCDA-4B59C3F46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6C21B-0FDC-4F1F-AAD1-71459B19A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59D7C-EF53-414C-A8EF-2B1AD2122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DB41A-C52B-47B0-9D95-E58EEEFCB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57389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896E00-4643-493A-9F0C-FC068A7624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A3D6B-64EF-44D4-B45C-4FF53B7F7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953CC-F1D5-40DD-BADB-04B5C48B2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AE825-8012-4D98-B2BF-435452FA7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8BB91-77D5-4E56-91C8-9EAB4B596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69802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CD0BC-3D56-44F3-BDB9-9434ACDE0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2F568-08B7-4CE9-90D9-65965B685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F9A3B-1E3D-4812-BE00-88ED78696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C95B6-E2EB-4A75-9C11-C16A50730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80DD1-E977-40D4-BC82-A9D72273D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16744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E340F-87E5-41AA-9F48-9E7E21E01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27CDB1-1362-40E2-888C-3BAB7AC7C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FFA0B1-4C94-4035-A378-4E6F199E2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92939-5265-4FE0-AE0B-7D052FC03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386F2-2729-4C63-91F2-037303D1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1519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6DAB5-8695-4568-A9E4-AA58264A9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35C68-37B6-4076-A8C1-8F4B194B2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C7A102-D83D-4E15-8A19-11FDAB1D34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F211B-9184-4839-ADB0-95553DE1F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C76FE-2463-4411-BE9E-D2AAB1413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3E520-0A8E-483B-BD3B-0FB7A1988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87575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19EC-3DDC-42D2-8B3E-8C2021F7F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E6A4B1-9CF2-49E9-9ED0-BC401157AD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91FE19-3681-40F7-9FF2-F363367E59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9883A8-1006-4540-B2CD-CB0F917B00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E889DB-A5BE-4FC5-83A2-0C93A8A44E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807F0A-B3A5-4A94-AD45-D0219ED0E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2D89D3-B7D9-41DD-AE90-9D7E72E49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BD7864-2042-4192-AD75-B6BEF6B6A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7590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FF9AF-7FE5-4E21-82F2-85C96547A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A1118F-9F81-4C22-B1FA-CB3548B98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0BB53F-DD56-4C89-9D97-BAECDA2F2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B48E10-346E-49F0-ACAA-2C5763C40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80881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C08C53-0DCA-47BA-BDBB-7BD33599E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706F46-82B1-4824-A742-83EF54571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866215-6509-4C6C-8E8E-4C7C7FEF5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19537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AE476-AF5A-4FDD-96FE-B631B29A3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B8AF9-6A3B-4825-B678-D3FE48CE8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8C44A-4924-4A8A-95F0-839013F35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DB8D88-F7DE-490F-BC86-973B34E3D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144D4-B60F-4947-9FC3-9347D39BE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26AEAE-52AB-4308-B4D3-203D7B281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87831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4BDFA-4A97-4362-95A0-46066C74C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88ACDC-ECE6-4077-A0AD-84E36F9170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A9398E-B431-4448-8F83-0E686EA69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65318-5D09-46A7-B501-81D7360D3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38739-95BF-41E4-92FD-3BBEFBC5F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1F096-336F-4B8B-BE58-1C29FD373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49999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E431C9-FEAF-4887-A0B8-774FE1707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DFB16-880C-48B4-AE95-B74836D85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7CB45-021A-4429-8C84-7BB4A390F2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C3799-1A14-423A-8C91-53198E777FD8}" type="datetimeFigureOut">
              <a:rPr lang="en-DE" smtClean="0"/>
              <a:t>25.07.23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BB75C-FDD5-487F-A841-FD585670B6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8DC99-FAE2-45EF-9A20-D510961DA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37A53-5A69-458C-B8F5-60AB0FA63C5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24259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834F7F-E5B0-8641-8018-86FE1572F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912" y="829339"/>
            <a:ext cx="2160000" cy="22425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A211C3-52EA-3C43-8EA9-659F67C129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112" y="947868"/>
            <a:ext cx="1958829" cy="212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23B0E8-155A-D446-8355-091F78B056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699" y="1500187"/>
            <a:ext cx="1888279" cy="157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125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Yifan Pei</dc:creator>
  <cp:lastModifiedBy>Martin Bulla</cp:lastModifiedBy>
  <cp:revision>6</cp:revision>
  <dcterms:created xsi:type="dcterms:W3CDTF">2019-12-05T11:36:03Z</dcterms:created>
  <dcterms:modified xsi:type="dcterms:W3CDTF">2023-07-25T15:03:54Z</dcterms:modified>
</cp:coreProperties>
</file>

<file path=docProps/thumbnail.jpeg>
</file>